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6" r:id="rId14"/>
    <p:sldId id="266" r:id="rId15"/>
    <p:sldId id="267" r:id="rId16"/>
    <p:sldId id="268" r:id="rId17"/>
    <p:sldId id="269" r:id="rId18"/>
    <p:sldId id="270" r:id="rId19"/>
    <p:sldId id="271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Stix open house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Designed by: Principal, Dr. Diane Dymond</a:t>
            </a:r>
            <a:endParaRPr lang="en-US" dirty="0"/>
          </a:p>
        </p:txBody>
      </p:sp>
      <p:pic>
        <p:nvPicPr>
          <p:cNvPr id="5" name="Picture 4" descr="Welcome to Stix Early Childhood Center! / Welcome!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481">
            <a:off x="707121" y="974432"/>
            <a:ext cx="2382875" cy="266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tual tour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230908"/>
            <a:ext cx="9033163" cy="5218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199" y="5624945"/>
            <a:ext cx="5523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smtClean="0">
                <a:latin typeface="Arial Black" panose="020B0A04020102020204" pitchFamily="34" charset="0"/>
              </a:rPr>
              <a:t>Bus Loading / Unloading area (Atrium)</a:t>
            </a:r>
            <a:endParaRPr lang="en-US" sz="23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06" y="275302"/>
            <a:ext cx="9271820" cy="5030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0967" y="5712543"/>
            <a:ext cx="591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Gymnasium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233" y="441074"/>
            <a:ext cx="4856158" cy="679994"/>
          </a:xfrm>
        </p:spPr>
        <p:txBody>
          <a:bodyPr/>
          <a:lstStyle/>
          <a:p>
            <a:pPr algn="ctr"/>
            <a:r>
              <a:rPr lang="en-US" dirty="0" smtClean="0"/>
              <a:t>Atrium View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1573161"/>
            <a:ext cx="5057836" cy="282872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39533" y="441074"/>
            <a:ext cx="4864491" cy="679994"/>
          </a:xfrm>
        </p:spPr>
        <p:txBody>
          <a:bodyPr/>
          <a:lstStyle/>
          <a:p>
            <a:pPr algn="ctr"/>
            <a:r>
              <a:rPr lang="en-US" dirty="0" smtClean="0"/>
              <a:t>Front entrance view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33" y="1726317"/>
            <a:ext cx="5024283" cy="2675564"/>
          </a:xfrm>
        </p:spPr>
      </p:pic>
      <p:sp>
        <p:nvSpPr>
          <p:cNvPr id="9" name="TextBox 8"/>
          <p:cNvSpPr txBox="1"/>
          <p:nvPr/>
        </p:nvSpPr>
        <p:spPr>
          <a:xfrm>
            <a:off x="2320413" y="5722374"/>
            <a:ext cx="67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Pre-School Playground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5" y="218768"/>
            <a:ext cx="8121445" cy="5184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6052" y="5633884"/>
            <a:ext cx="606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Arial Black" panose="020B0A04020102020204" pitchFamily="34" charset="0"/>
              </a:rPr>
              <a:t>Big Playground~ Kindergarten -2</a:t>
            </a:r>
            <a:r>
              <a:rPr lang="en-US" sz="2300" baseline="30000" dirty="0" smtClean="0">
                <a:latin typeface="Arial Black" panose="020B0A04020102020204" pitchFamily="34" charset="0"/>
              </a:rPr>
              <a:t>nd</a:t>
            </a:r>
            <a:r>
              <a:rPr lang="en-US" sz="2300" dirty="0" smtClean="0">
                <a:latin typeface="Arial Black" panose="020B0A04020102020204" pitchFamily="34" charset="0"/>
              </a:rPr>
              <a:t> grade</a:t>
            </a:r>
            <a:endParaRPr lang="en-US" sz="23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74" y="216309"/>
            <a:ext cx="9114503" cy="5147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0915" y="5742040"/>
            <a:ext cx="740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Library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42" y="216309"/>
            <a:ext cx="9035845" cy="5257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974" y="5810864"/>
            <a:ext cx="814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Cafeteria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239" y="332919"/>
            <a:ext cx="4856158" cy="679994"/>
          </a:xfrm>
        </p:spPr>
        <p:txBody>
          <a:bodyPr/>
          <a:lstStyle/>
          <a:p>
            <a:pPr algn="ctr"/>
            <a:r>
              <a:rPr lang="en-US" dirty="0" smtClean="0"/>
              <a:t>Kindergarten Hallway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6" y="1281291"/>
            <a:ext cx="4748051" cy="356103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33055" y="332919"/>
            <a:ext cx="4864491" cy="679994"/>
          </a:xfrm>
        </p:spPr>
        <p:txBody>
          <a:bodyPr/>
          <a:lstStyle/>
          <a:p>
            <a:pPr algn="ctr"/>
            <a:r>
              <a:rPr lang="en-US" dirty="0" smtClean="0"/>
              <a:t>Kindergarten classroom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11" y="1281291"/>
            <a:ext cx="4788197" cy="3591149"/>
          </a:xfrm>
        </p:spPr>
      </p:pic>
      <p:sp>
        <p:nvSpPr>
          <p:cNvPr id="9" name="TextBox 8"/>
          <p:cNvSpPr txBox="1"/>
          <p:nvPr/>
        </p:nvSpPr>
        <p:spPr>
          <a:xfrm>
            <a:off x="3038167" y="5732206"/>
            <a:ext cx="475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Kindergarten 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32" y="285136"/>
            <a:ext cx="8799871" cy="5063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7226" y="5594556"/>
            <a:ext cx="6685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Outdoor Classroom~ A.K.A~ Incredible Garden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77" y="462115"/>
            <a:ext cx="8200103" cy="4844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3032" y="5742039"/>
            <a:ext cx="474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Support Services Offices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2472" y="243350"/>
            <a:ext cx="5294668" cy="5338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6891" y="5761704"/>
            <a:ext cx="587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Bear Chant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9178" y="-15975"/>
            <a:ext cx="5139813" cy="5565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4813" y="5732206"/>
            <a:ext cx="473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Welcome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354" y="5751870"/>
            <a:ext cx="5053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Thank You!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5" y="980051"/>
            <a:ext cx="4874509" cy="365588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16" y="980051"/>
            <a:ext cx="4764442" cy="3573332"/>
          </a:xfrm>
        </p:spPr>
      </p:pic>
    </p:spTree>
    <p:extLst>
      <p:ext uri="{BB962C8B-B14F-4D97-AF65-F5344CB8AC3E}">
        <p14:creationId xmlns:p14="http://schemas.microsoft.com/office/powerpoint/2010/main" val="17366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13" y="260554"/>
            <a:ext cx="8042787" cy="5147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3871" y="5837535"/>
            <a:ext cx="589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Covid-19 Safety Signage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" y="350981"/>
            <a:ext cx="9143999" cy="5073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3273" y="5745016"/>
            <a:ext cx="578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Ms. Freeney~ Secretary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" y="281708"/>
            <a:ext cx="9236363" cy="5204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4216" y="5745481"/>
            <a:ext cx="764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Entrance Hallway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4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9" y="304800"/>
            <a:ext cx="10243127" cy="5061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8219" y="5781963"/>
            <a:ext cx="469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Pre-School Hallway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" y="203200"/>
            <a:ext cx="9642764" cy="520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1600" y="5759916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Pre-School Classroom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4" y="277091"/>
            <a:ext cx="8645236" cy="5049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782" y="5763491"/>
            <a:ext cx="469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Pre-School Classroom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6" y="341746"/>
            <a:ext cx="91440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5491" y="5902036"/>
            <a:ext cx="5273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Pre-School Classroom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1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825</TotalTime>
  <Words>76</Words>
  <Application>Microsoft Office PowerPoint</Application>
  <PresentationFormat>Widescreen</PresentationFormat>
  <Paragraphs>25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Impact</vt:lpstr>
      <vt:lpstr>Main Event</vt:lpstr>
      <vt:lpstr>Stix open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Louis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Stix open house</dc:title>
  <dc:creator>Henderson, Rebecca E.</dc:creator>
  <cp:lastModifiedBy>Henderson, Rebecca E.</cp:lastModifiedBy>
  <cp:revision>25</cp:revision>
  <dcterms:created xsi:type="dcterms:W3CDTF">2021-04-13T18:43:18Z</dcterms:created>
  <dcterms:modified xsi:type="dcterms:W3CDTF">2021-06-02T16:52:58Z</dcterms:modified>
</cp:coreProperties>
</file>